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733" r:id="rId2"/>
    <p:sldId id="734" r:id="rId3"/>
    <p:sldId id="735" r:id="rId4"/>
    <p:sldId id="736" r:id="rId5"/>
    <p:sldId id="73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2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delSld modSld">
      <pc:chgData name="贵申 王" userId="201fba2491c5f930" providerId="LiveId" clId="{DCE2E79A-FA80-4B3F-A3B4-A0C24C0A3357}" dt="2026-07-10T04:58:11.706" v="137" actId="20577"/>
      <pc:docMkLst>
        <pc:docMk/>
      </pc:docMkLst>
      <pc:sldChg chg="modSp mod">
        <pc:chgData name="贵申 王" userId="201fba2491c5f930" providerId="LiveId" clId="{DCE2E79A-FA80-4B3F-A3B4-A0C24C0A3357}" dt="2026-07-10T04:57:49.622" v="121" actId="20577"/>
        <pc:sldMkLst>
          <pc:docMk/>
          <pc:sldMk cId="3346732848" sldId="733"/>
        </pc:sldMkLst>
        <pc:spChg chg="mod">
          <ac:chgData name="贵申 王" userId="201fba2491c5f930" providerId="LiveId" clId="{DCE2E79A-FA80-4B3F-A3B4-A0C24C0A3357}" dt="2026-07-10T04:57:49.622" v="121" actId="20577"/>
          <ac:spMkLst>
            <pc:docMk/>
            <pc:sldMk cId="3346732848" sldId="733"/>
            <ac:spMk id="53250" creationId="{853570AC-FBCE-8452-E8D4-85A834132A10}"/>
          </ac:spMkLst>
        </pc:spChg>
        <pc:spChg chg="mod">
          <ac:chgData name="贵申 王" userId="201fba2491c5f930" providerId="LiveId" clId="{DCE2E79A-FA80-4B3F-A3B4-A0C24C0A3357}" dt="2026-07-10T04:57:25.547" v="115" actId="20577"/>
          <ac:spMkLst>
            <pc:docMk/>
            <pc:sldMk cId="3346732848" sldId="733"/>
            <ac:spMk id="53251" creationId="{F55CFF3F-3FB5-FF8F-B94A-4FA664BF2960}"/>
          </ac:spMkLst>
        </pc:spChg>
      </pc:sldChg>
      <pc:sldChg chg="modSp add del mod">
        <pc:chgData name="贵申 王" userId="201fba2491c5f930" providerId="LiveId" clId="{DCE2E79A-FA80-4B3F-A3B4-A0C24C0A3357}" dt="2026-07-10T04:53:26.057" v="89" actId="47"/>
        <pc:sldMkLst>
          <pc:docMk/>
          <pc:sldMk cId="2402512646" sldId="734"/>
        </pc:sldMkLst>
      </pc:sldChg>
      <pc:sldChg chg="modSp add mod">
        <pc:chgData name="贵申 王" userId="201fba2491c5f930" providerId="LiveId" clId="{DCE2E79A-FA80-4B3F-A3B4-A0C24C0A3357}" dt="2026-07-10T04:57:56.700" v="125" actId="20577"/>
        <pc:sldMkLst>
          <pc:docMk/>
          <pc:sldMk cId="3662640567" sldId="734"/>
        </pc:sldMkLst>
        <pc:spChg chg="mod">
          <ac:chgData name="贵申 王" userId="201fba2491c5f930" providerId="LiveId" clId="{DCE2E79A-FA80-4B3F-A3B4-A0C24C0A3357}" dt="2026-07-10T04:57:56.700" v="125" actId="20577"/>
          <ac:spMkLst>
            <pc:docMk/>
            <pc:sldMk cId="3662640567" sldId="734"/>
            <ac:spMk id="53250" creationId="{42FE7A6A-FA60-1550-42E8-6493756F049F}"/>
          </ac:spMkLst>
        </pc:spChg>
        <pc:spChg chg="mod">
          <ac:chgData name="贵申 王" userId="201fba2491c5f930" providerId="LiveId" clId="{DCE2E79A-FA80-4B3F-A3B4-A0C24C0A3357}" dt="2026-07-10T04:57:09.170" v="113" actId="20577"/>
          <ac:spMkLst>
            <pc:docMk/>
            <pc:sldMk cId="3662640567" sldId="734"/>
            <ac:spMk id="53251" creationId="{ED7B2B78-78DE-85A0-3ACE-1968A2EEF1A3}"/>
          </ac:spMkLst>
        </pc:spChg>
      </pc:sldChg>
      <pc:sldChg chg="modSp add mod">
        <pc:chgData name="贵申 王" userId="201fba2491c5f930" providerId="LiveId" clId="{DCE2E79A-FA80-4B3F-A3B4-A0C24C0A3357}" dt="2026-07-10T04:58:01.689" v="129" actId="20577"/>
        <pc:sldMkLst>
          <pc:docMk/>
          <pc:sldMk cId="495506502" sldId="735"/>
        </pc:sldMkLst>
        <pc:spChg chg="mod">
          <ac:chgData name="贵申 王" userId="201fba2491c5f930" providerId="LiveId" clId="{DCE2E79A-FA80-4B3F-A3B4-A0C24C0A3357}" dt="2026-07-10T04:58:01.689" v="129" actId="20577"/>
          <ac:spMkLst>
            <pc:docMk/>
            <pc:sldMk cId="495506502" sldId="735"/>
            <ac:spMk id="53250" creationId="{18B5D1CD-6382-581C-3E38-D2D730715823}"/>
          </ac:spMkLst>
        </pc:spChg>
      </pc:sldChg>
      <pc:sldChg chg="modSp add mod replId">
        <pc:chgData name="贵申 王" userId="201fba2491c5f930" providerId="LiveId" clId="{DCE2E79A-FA80-4B3F-A3B4-A0C24C0A3357}" dt="2026-07-10T04:58:06.780" v="133" actId="20577"/>
        <pc:sldMkLst>
          <pc:docMk/>
          <pc:sldMk cId="3986409137" sldId="736"/>
        </pc:sldMkLst>
        <pc:spChg chg="mod">
          <ac:chgData name="贵申 王" userId="201fba2491c5f930" providerId="LiveId" clId="{DCE2E79A-FA80-4B3F-A3B4-A0C24C0A3357}" dt="2026-07-10T04:58:06.780" v="133" actId="20577"/>
          <ac:spMkLst>
            <pc:docMk/>
            <pc:sldMk cId="3986409137" sldId="736"/>
            <ac:spMk id="53250" creationId="{58762305-0B92-7D19-065B-85F16C8F3DF9}"/>
          </ac:spMkLst>
        </pc:spChg>
      </pc:sldChg>
      <pc:sldChg chg="modSp add mod">
        <pc:chgData name="贵申 王" userId="201fba2491c5f930" providerId="LiveId" clId="{DCE2E79A-FA80-4B3F-A3B4-A0C24C0A3357}" dt="2026-07-10T04:58:11.706" v="137" actId="20577"/>
        <pc:sldMkLst>
          <pc:docMk/>
          <pc:sldMk cId="619282516" sldId="737"/>
        </pc:sldMkLst>
        <pc:spChg chg="mod">
          <ac:chgData name="贵申 王" userId="201fba2491c5f930" providerId="LiveId" clId="{DCE2E79A-FA80-4B3F-A3B4-A0C24C0A3357}" dt="2026-07-10T04:58:11.706" v="137" actId="20577"/>
          <ac:spMkLst>
            <pc:docMk/>
            <pc:sldMk cId="619282516" sldId="737"/>
            <ac:spMk id="53250" creationId="{F6EB96B8-64F1-238D-5A9C-68DAC53E08F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34952-A58A-434A-934C-52ADF0E5F38B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FE98-3C26-4CDE-9A2E-16A16B4FD1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6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AC655-F9BC-F142-0DD1-3E6C3E0BA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C502078-DD76-78C4-2400-D435246762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374235C7-E821-E7EA-B3A0-2A63D37D06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F93EDED-14A3-D1EE-6721-382C7E9872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799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936FA-B376-A7B5-7637-9177EDF72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69565BE0-33EB-0CF7-8892-D8A19A4E1C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969B7288-D5C7-F9CF-F602-B1F0F3F895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FA386597-5FDB-0256-14CB-5D7EAD7332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6870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B58CC-C7A7-23E2-CA71-93E584AB9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E049BD27-D663-E62B-08B3-D5D1CBCABC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6A371524-0244-F5DF-8BE5-E69FF25CA8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46C7366B-D519-34CB-46B0-DF19142E5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550394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C8239-5DAA-D1CC-423B-1C0D9F2D1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7836A226-DF4C-92FF-1E5D-F662266DD6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24901E2E-C74C-F143-78B8-C41840E505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AFCD9514-DCD8-80D0-6132-9B0B1E9B8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5543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9F91A-C19E-49F0-85C6-9D2DC0A85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C9706FBF-7FAB-7E9A-200D-BE3F84385A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DB99B0-A968-4C85-9411-E2AE8AC6DAB6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B77EDD4F-E4B4-7929-5D52-F34D42C8FF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AE9BEA66-9302-358B-0E7E-C7463C86B4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367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21F3AF-CDDA-E00C-AA4D-B8A7C143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0CBE62-F16C-003F-E9AA-B7F25B9F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B1C96B-2B32-0959-BFD1-8F347678E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F12B2-6988-4DF1-88E3-4E395BE589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83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8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847D-9F73-9375-9472-CDE38A4BF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853570AC-FBCE-8452-E8D4-85A834132A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Lord Gives Me Joy 1/5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F55CFF3F-3FB5-FF8F-B94A-4FA664BF29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我要称谢、称谢，进入救主的美门，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我要赞美，进入他的院。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我要唱哈利路亚，这是主的日子，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will give thanks, yes, give thanks, as I enter my Savior's gates;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will come with praise into His courts.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will sing, "Hallelujah!", for this is the Lord's own day;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73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049B9-2196-6FCD-1933-DC2379F85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42FE7A6A-FA60-1550-42E8-6493756F0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Lord Gives Me Joy 2/5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ED7B2B78-78DE-85A0-3ACE-1968A2EEF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主使我喜乐，主使我喜乐，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主使我喜乐，主使我喜乐，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 gives me joy,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Lord gives me joy,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 gives me joy, The Lord gives me joy,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40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3AA30-EE15-65CF-AFC0-0A970367F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18B5D1CD-6382-581C-3E38-D2D730715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Lord Gives Me Joy 3/5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F9A8E5C-E02D-DEBB-AA26-2AEF4A79F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我要称谢、称谢，进入救主的美门，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我要赞美，进入他的院。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我要唱哈利路亚，这是主的日子，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will give thanks, yes, give thanks, as I enter my Savior's gates;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will come with praise into His courts.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will sing, "Hallelujah!", for this is the Lord's own day;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506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B535-00AA-33E2-1F4F-5FEFE3AC9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58762305-0B92-7D19-065B-85F16C8F3D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Lord Gives Me Joy 4/5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AD33FAA-3AE2-C6F2-8BB0-118BFF9679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主使我喜乐，主使我喜乐，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主使我喜乐，主使我喜乐，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 gives me joy,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Lord gives me joy,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 gives me joy, The Lord gives me joy,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0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ADF48-B0BA-5441-7C8E-2F0FCD3C6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F6EB96B8-64F1-238D-5A9C-68DAC53E0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18367"/>
            <a:ext cx="77724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 </a:t>
            </a:r>
            <a:endParaRPr lang="en-US" altLang="zh-CN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The Lord Gives Me Joy 5/5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385ACDB0-61C4-A467-B8C8-D49234064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5370" y="1742303"/>
            <a:ext cx="10081260" cy="431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主使我喜乐，主使我喜乐，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主使我喜乐，主使我喜乐，</a:t>
            </a:r>
          </a:p>
          <a:p>
            <a:pPr algn="ctr">
              <a:spcBef>
                <a:spcPts val="600"/>
              </a:spcBef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哦！我要欢呼，主使我喜乐。</a:t>
            </a:r>
          </a:p>
          <a:p>
            <a:pPr algn="ctr">
              <a:spcBef>
                <a:spcPts val="600"/>
              </a:spcBef>
            </a:pPr>
            <a:endParaRPr lang="en-US" altLang="zh-CN" sz="2000" b="0" i="0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 gives me joy, </a:t>
            </a:r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 Lord gives me joy,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Lord gives me joy, The Lord gives me joy,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Oh, I will shout for joy, The Lord gives me joy.</a:t>
            </a: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282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586</Words>
  <Application>Microsoft Office PowerPoint</Application>
  <PresentationFormat>Widescreen</PresentationFormat>
  <Paragraphs>60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Microsoft YaHei</vt:lpstr>
      <vt:lpstr>TSC FLi S5 TT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贵申</dc:creator>
  <cp:lastModifiedBy>贵申 王</cp:lastModifiedBy>
  <cp:revision>6</cp:revision>
  <dcterms:created xsi:type="dcterms:W3CDTF">2023-09-04T01:20:05Z</dcterms:created>
  <dcterms:modified xsi:type="dcterms:W3CDTF">2026-07-10T04:58:36Z</dcterms:modified>
</cp:coreProperties>
</file>